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2" r:id="rId3"/>
    <p:sldId id="264" r:id="rId4"/>
    <p:sldId id="259" r:id="rId5"/>
    <p:sldId id="265" r:id="rId6"/>
  </p:sldIdLst>
  <p:sldSz cx="12192000" cy="6858000"/>
  <p:notesSz cx="6858000" cy="91440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8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14" autoAdjust="0"/>
    <p:restoredTop sz="94660"/>
  </p:normalViewPr>
  <p:slideViewPr>
    <p:cSldViewPr snapToGrid="0">
      <p:cViewPr varScale="1">
        <p:scale>
          <a:sx n="79" d="100"/>
          <a:sy n="79" d="100"/>
        </p:scale>
        <p:origin x="50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13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openxmlformats.org/officeDocument/2006/relationships/customXml" Target="../customXml/item2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ustomXml" Target="../customXml/item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28A61-29E2-A632-D48B-4EE8D3E31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0A155F-515D-24DA-86CB-60B6277077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03354F-7C3D-C210-6F54-8C5F85808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008C-6D00-4894-8946-7784D402D0D0}" type="datetimeFigureOut">
              <a:rPr lang="es-BO" smtClean="0"/>
              <a:t>5/8/2025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B7FF8D-B7FF-6C4C-74C8-CE710C96B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E97DCD-BF69-EC10-5E85-F8A072430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A7D0D-BFC2-40F9-A49D-90F7F3FE25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258053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45ED8-E890-74A9-C53E-9C36C681E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3892DF6-9624-C4E1-05C2-571BFE660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2B7730-8B59-0EAE-874B-C8B3C2CF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008C-6D00-4894-8946-7784D402D0D0}" type="datetimeFigureOut">
              <a:rPr lang="es-BO" smtClean="0"/>
              <a:t>5/8/2025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FFEC5C-5431-961D-22DA-49043C02F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38AF23-655E-D3C2-934F-21832A4E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A7D0D-BFC2-40F9-A49D-90F7F3FE25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693488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7A3182D-D2FD-8DA1-0896-E0C78259D2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CF3332E-58C7-51D1-3D20-76FB44CA1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EEC4E1-7797-1761-A2C2-410F725FF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008C-6D00-4894-8946-7784D402D0D0}" type="datetimeFigureOut">
              <a:rPr lang="es-BO" smtClean="0"/>
              <a:t>5/8/2025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593498-5842-3BB4-66F8-F19ECC50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C31C30-DC74-20EF-17E5-CBF02E83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A7D0D-BFC2-40F9-A49D-90F7F3FE25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403971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F3205-2060-FBFE-390D-D7DB28FC3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320C6E-C8F3-4E9F-4FB4-B1547E2E9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D87189-96CB-F0AE-E14C-8F420F516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008C-6D00-4894-8946-7784D402D0D0}" type="datetimeFigureOut">
              <a:rPr lang="es-BO" smtClean="0"/>
              <a:t>5/8/2025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31BF58-272E-8A7E-9896-88FA664EE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D08734-50EA-B9CC-D3B1-43AB434C7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A7D0D-BFC2-40F9-A49D-90F7F3FE25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673192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967BF3-656B-8DCC-3207-49EBCF06C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B86637-56F4-E33A-EAF2-20D90E0B7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82A326-C342-E43F-15FA-BD6BCA060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008C-6D00-4894-8946-7784D402D0D0}" type="datetimeFigureOut">
              <a:rPr lang="es-BO" smtClean="0"/>
              <a:t>5/8/2025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28C714-8B90-EFD7-0ED2-5474A5FEB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250A8B-F78A-008E-D222-764319EB4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A7D0D-BFC2-40F9-A49D-90F7F3FE25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738277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F19E8-5A72-5C81-44EF-6ADFF44D9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992480-6418-DFC7-D494-80D5039FCD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133C2C2-4EF0-C1DF-5F82-5A538E636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083F92-5D5F-4A43-7F38-B26C8FE73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008C-6D00-4894-8946-7784D402D0D0}" type="datetimeFigureOut">
              <a:rPr lang="es-BO" smtClean="0"/>
              <a:t>5/8/2025</a:t>
            </a:fld>
            <a:endParaRPr lang="es-B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6972CCF-B307-50C7-DE62-3984A430D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A4EFC9-317D-935D-FC7A-29B34F1B7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A7D0D-BFC2-40F9-A49D-90F7F3FE25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065883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DE4F7-CFB4-35B7-F7D1-0A815D32B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4DB28D-9D5B-8D5B-A3B1-DB0A2171A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544C34-CFAA-7044-CF73-05D77FBF1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0DD04E9-87EF-0C0F-37ED-2B007F5D7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F97D795-4B58-7EFC-F8A3-D651E17B68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89D7DB8-1E2D-C9AD-0AF3-C0CC378CC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008C-6D00-4894-8946-7784D402D0D0}" type="datetimeFigureOut">
              <a:rPr lang="es-BO" smtClean="0"/>
              <a:t>5/8/2025</a:t>
            </a:fld>
            <a:endParaRPr lang="es-B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CE5304F-193D-CB2F-B751-C5D0F3641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448C62D-4743-709C-B64F-1EC5F2996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A7D0D-BFC2-40F9-A49D-90F7F3FE25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50938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410645-3DFC-4935-7AB5-775979424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648218E-B52B-8BF8-A4D6-42C0242A2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008C-6D00-4894-8946-7784D402D0D0}" type="datetimeFigureOut">
              <a:rPr lang="es-BO" smtClean="0"/>
              <a:t>5/8/2025</a:t>
            </a:fld>
            <a:endParaRPr lang="es-B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F7C2AEC-2687-63EB-6515-70F919C3C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A16B691-CF45-5B03-491F-AAA29BD8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A7D0D-BFC2-40F9-A49D-90F7F3FE25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234452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1BBF756-4FE2-0A38-6682-971976414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008C-6D00-4894-8946-7784D402D0D0}" type="datetimeFigureOut">
              <a:rPr lang="es-BO" smtClean="0"/>
              <a:t>5/8/2025</a:t>
            </a:fld>
            <a:endParaRPr lang="es-B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B7DE03A-2938-6AD1-2E3B-D45D98C5A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0D4E5D-12D7-28BC-2680-09C70ADEE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A7D0D-BFC2-40F9-A49D-90F7F3FE25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29626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E8D66-DD96-A4E8-9A55-1AA3D1D1D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608C1E-E81D-D24B-6F59-FCF86C087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14969E-7F93-88E7-C392-8E778FA5E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02C614-CB3B-AE03-002B-701343993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008C-6D00-4894-8946-7784D402D0D0}" type="datetimeFigureOut">
              <a:rPr lang="es-BO" smtClean="0"/>
              <a:t>5/8/2025</a:t>
            </a:fld>
            <a:endParaRPr lang="es-B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01243E-16A0-C968-85E7-6D2EEC273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05D963-4F38-24EE-02E5-09FCD7C0F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A7D0D-BFC2-40F9-A49D-90F7F3FE25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607413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0FAADD-532A-7A2C-4360-64C89EAA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C03EC08-0CFA-73AF-8D2D-3033D12F52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B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0148E7-842B-438B-B67C-837D63FA4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5FBBB83-23A5-F5D5-1673-7C33FEDCE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008C-6D00-4894-8946-7784D402D0D0}" type="datetimeFigureOut">
              <a:rPr lang="es-BO" smtClean="0"/>
              <a:t>5/8/2025</a:t>
            </a:fld>
            <a:endParaRPr lang="es-B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83F1FD3-C9C4-6626-5F11-E1C3EF6EA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DD2A66-3AFF-0661-97CC-5463FD1E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A7D0D-BFC2-40F9-A49D-90F7F3FE25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64123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A95B6F6-95CF-C210-770A-4DA9AB0F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63EDDA-2304-81D4-E43E-11423582C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746358-511E-B9BA-4F24-CF519AF8D1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A4008C-6D00-4894-8946-7784D402D0D0}" type="datetimeFigureOut">
              <a:rPr lang="es-BO" smtClean="0"/>
              <a:t>5/8/2025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8228B7-F843-24ED-C200-4594E08D28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3B7729-A836-E9E7-D9DB-687F06B83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DA7D0D-BFC2-40F9-A49D-90F7F3FE256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833149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D2A4748-21F9-FBD0-707B-D01219FBB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608" y="1012536"/>
            <a:ext cx="5030331" cy="3163224"/>
          </a:xfrm>
        </p:spPr>
        <p:txBody>
          <a:bodyPr anchor="t">
            <a:normAutofit/>
          </a:bodyPr>
          <a:lstStyle/>
          <a:p>
            <a:r>
              <a:rPr lang="es-ES" dirty="0">
                <a:latin typeface="Bebas Neue Bold" panose="020B0606020202050201" pitchFamily="34" charset="0"/>
              </a:rPr>
              <a:t>NIVELACIÓN PROGRAMACIÓN MÓVIL II</a:t>
            </a:r>
            <a:endParaRPr lang="es-BO" dirty="0">
              <a:latin typeface="Bebas Neue Bold" panose="020B0606020202050201" pitchFamily="34" charset="0"/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843E1EEA-7E96-E34C-4C72-6EFFA6765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659" y="3973978"/>
            <a:ext cx="4408228" cy="452446"/>
          </a:xfrm>
        </p:spPr>
        <p:txBody>
          <a:bodyPr anchor="b">
            <a:noAutofit/>
          </a:bodyPr>
          <a:lstStyle/>
          <a:p>
            <a:r>
              <a:rPr lang="es-ES" sz="1800" dirty="0">
                <a:latin typeface="Raspoutine DemiBold" panose="02010703050001050507" pitchFamily="50" charset="0"/>
              </a:rPr>
              <a:t>Ing. Yesmani Fernández Arámbulo</a:t>
            </a:r>
            <a:endParaRPr lang="es-BO" sz="1800" dirty="0">
              <a:latin typeface="Raspoutine DemiBold" panose="02010703050001050507" pitchFamily="50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52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3918AD0-DBBC-DFBC-7708-12C4A729A9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sp>
        <p:nvSpPr>
          <p:cNvPr id="12" name="Subtítulo 4">
            <a:extLst>
              <a:ext uri="{FF2B5EF4-FFF2-40B4-BE49-F238E27FC236}">
                <a16:creationId xmlns:a16="http://schemas.microsoft.com/office/drawing/2014/main" id="{11B05D15-9AC5-23A4-20AD-8FE5D13AEFBA}"/>
              </a:ext>
            </a:extLst>
          </p:cNvPr>
          <p:cNvSpPr txBox="1">
            <a:spLocks/>
          </p:cNvSpPr>
          <p:nvPr/>
        </p:nvSpPr>
        <p:spPr>
          <a:xfrm>
            <a:off x="791451" y="4652649"/>
            <a:ext cx="5522937" cy="11928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latin typeface="MV Boli" panose="02000500030200090000" pitchFamily="2" charset="0"/>
                <a:cs typeface="MV Boli" panose="02000500030200090000" pitchFamily="2" charset="0"/>
              </a:rPr>
              <a:t>“Que la fuerza te acompañe”</a:t>
            </a:r>
          </a:p>
          <a:p>
            <a:r>
              <a:rPr lang="es-ES" dirty="0">
                <a:latin typeface="Star Jedi" panose="040B0000000000000000" pitchFamily="82" charset="0"/>
              </a:rPr>
              <a:t>STAR WARS</a:t>
            </a:r>
            <a:endParaRPr lang="es-BO" dirty="0">
              <a:latin typeface="Star Jedi" panose="040B00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74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1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49E10247-B1D7-E98F-093B-332130CEAA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8844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C8C6E4-91CF-6332-5D31-FB97E35F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572" y="1500517"/>
            <a:ext cx="5835192" cy="1627636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Salar de Uyuni, El espejo de nuestro planeta</a:t>
            </a:r>
            <a:endParaRPr lang="es-BO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A96A3A-CF2B-A3EB-7A08-6CABDE5F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0" y="3128158"/>
            <a:ext cx="4874836" cy="35554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Realiza una aplicación para proteger nuestro espejo del mundo, debe incluir dos interfaces </a:t>
            </a:r>
            <a:r>
              <a:rPr lang="es-ES" sz="2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splash</a:t>
            </a:r>
            <a:r>
              <a:rPr lang="es-E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</a:t>
            </a:r>
            <a:r>
              <a:rPr lang="es-E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inicio de sesion.</a:t>
            </a:r>
          </a:p>
          <a:p>
            <a:pPr marL="0" indent="0" algn="ctr">
              <a:buNone/>
            </a:pPr>
            <a:endParaRPr lang="es-E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s-E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s-E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s-E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s-E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continuación, en la siguiente dispositiva, tienes los detalles.</a:t>
            </a:r>
          </a:p>
          <a:p>
            <a:pPr marL="0" indent="0" algn="ctr">
              <a:buNone/>
            </a:pPr>
            <a:endParaRPr lang="es-E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s-BO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DB81A03-95FD-8813-D325-B3CCA6D414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r="5686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00403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D2A4748-21F9-FBD0-707B-D01219FBB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608" y="1012536"/>
            <a:ext cx="5030331" cy="3163224"/>
          </a:xfrm>
        </p:spPr>
        <p:txBody>
          <a:bodyPr anchor="t">
            <a:normAutofit/>
          </a:bodyPr>
          <a:lstStyle/>
          <a:p>
            <a:r>
              <a:rPr lang="es-ES" dirty="0">
                <a:latin typeface="Bebas Neue Bold" panose="020B0606020202050201" pitchFamily="34" charset="0"/>
              </a:rPr>
              <a:t>DISEÑO FINAL DE LA APLICACIÓN</a:t>
            </a:r>
            <a:endParaRPr lang="es-BO" dirty="0">
              <a:latin typeface="Bebas Neue Bold" panose="020B0606020202050201" pitchFamily="34" charset="0"/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843E1EEA-7E96-E34C-4C72-6EFFA6765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659" y="3973978"/>
            <a:ext cx="4408228" cy="452446"/>
          </a:xfrm>
        </p:spPr>
        <p:txBody>
          <a:bodyPr anchor="b">
            <a:noAutofit/>
          </a:bodyPr>
          <a:lstStyle/>
          <a:p>
            <a:r>
              <a:rPr lang="es-ES" sz="1800" dirty="0">
                <a:latin typeface="Raspoutine DemiBold" panose="02010703050001050507" pitchFamily="50" charset="0"/>
              </a:rPr>
              <a:t>Ing. Yesmani Fernández Arámbulo</a:t>
            </a:r>
            <a:endParaRPr lang="es-BO" sz="1800" dirty="0">
              <a:latin typeface="Raspoutine DemiBold" panose="02010703050001050507" pitchFamily="50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52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3918AD0-DBBC-DFBC-7708-12C4A729A9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sp>
        <p:nvSpPr>
          <p:cNvPr id="12" name="Subtítulo 4">
            <a:extLst>
              <a:ext uri="{FF2B5EF4-FFF2-40B4-BE49-F238E27FC236}">
                <a16:creationId xmlns:a16="http://schemas.microsoft.com/office/drawing/2014/main" id="{11B05D15-9AC5-23A4-20AD-8FE5D13AEFBA}"/>
              </a:ext>
            </a:extLst>
          </p:cNvPr>
          <p:cNvSpPr txBox="1">
            <a:spLocks/>
          </p:cNvSpPr>
          <p:nvPr/>
        </p:nvSpPr>
        <p:spPr>
          <a:xfrm>
            <a:off x="791451" y="4652649"/>
            <a:ext cx="5522937" cy="11928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latin typeface="MV Boli" panose="02000500030200090000" pitchFamily="2" charset="0"/>
                <a:cs typeface="MV Boli" panose="02000500030200090000" pitchFamily="2" charset="0"/>
              </a:rPr>
              <a:t>“Que la fuerza te acompañe”</a:t>
            </a:r>
          </a:p>
          <a:p>
            <a:r>
              <a:rPr lang="es-ES" dirty="0">
                <a:latin typeface="Star Jedi" panose="040B0000000000000000" pitchFamily="82" charset="0"/>
              </a:rPr>
              <a:t>STAR WARS</a:t>
            </a:r>
            <a:endParaRPr lang="es-BO" dirty="0">
              <a:latin typeface="Star Jedi" panose="040B00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89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1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3F724BE-F05C-6BCB-DF4B-269A26262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93" y="643467"/>
            <a:ext cx="2684558" cy="5571066"/>
          </a:xfrm>
          <a:prstGeom prst="rect">
            <a:avLst/>
          </a:prstGeom>
        </p:spPr>
      </p:pic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12F62703-5512-D47E-A94C-8CA25CC4B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3" r="1132"/>
          <a:stretch/>
        </p:blipFill>
        <p:spPr>
          <a:xfrm>
            <a:off x="7607031" y="643467"/>
            <a:ext cx="3132306" cy="557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47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D2A4748-21F9-FBD0-707B-D01219FBB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608" y="1012536"/>
            <a:ext cx="5030331" cy="3163224"/>
          </a:xfrm>
        </p:spPr>
        <p:txBody>
          <a:bodyPr anchor="t">
            <a:normAutofit/>
          </a:bodyPr>
          <a:lstStyle/>
          <a:p>
            <a:r>
              <a:rPr lang="es-ES" dirty="0">
                <a:latin typeface="Bebas Neue Bold" panose="020B0606020202050201" pitchFamily="34" charset="0"/>
              </a:rPr>
              <a:t>MAQUETACIÓN DE LA APLICACIÓN</a:t>
            </a:r>
            <a:endParaRPr lang="es-BO" dirty="0">
              <a:latin typeface="Bebas Neue Bold" panose="020B0606020202050201" pitchFamily="34" charset="0"/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843E1EEA-7E96-E34C-4C72-6EFFA6765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659" y="3973978"/>
            <a:ext cx="4408228" cy="452446"/>
          </a:xfrm>
        </p:spPr>
        <p:txBody>
          <a:bodyPr anchor="b">
            <a:noAutofit/>
          </a:bodyPr>
          <a:lstStyle/>
          <a:p>
            <a:r>
              <a:rPr lang="es-ES" sz="1800" dirty="0">
                <a:latin typeface="Raspoutine DemiBold" panose="02010703050001050507" pitchFamily="50" charset="0"/>
              </a:rPr>
              <a:t>Ing. Yesmani Fernández Arámbulo</a:t>
            </a:r>
            <a:endParaRPr lang="es-BO" sz="1800" dirty="0">
              <a:latin typeface="Raspoutine DemiBold" panose="02010703050001050507" pitchFamily="50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52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3918AD0-DBBC-DFBC-7708-12C4A729A9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sp>
        <p:nvSpPr>
          <p:cNvPr id="12" name="Subtítulo 4">
            <a:extLst>
              <a:ext uri="{FF2B5EF4-FFF2-40B4-BE49-F238E27FC236}">
                <a16:creationId xmlns:a16="http://schemas.microsoft.com/office/drawing/2014/main" id="{11B05D15-9AC5-23A4-20AD-8FE5D13AEFBA}"/>
              </a:ext>
            </a:extLst>
          </p:cNvPr>
          <p:cNvSpPr txBox="1">
            <a:spLocks/>
          </p:cNvSpPr>
          <p:nvPr/>
        </p:nvSpPr>
        <p:spPr>
          <a:xfrm>
            <a:off x="791451" y="4652649"/>
            <a:ext cx="5522937" cy="11928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latin typeface="MV Boli" panose="02000500030200090000" pitchFamily="2" charset="0"/>
                <a:cs typeface="MV Boli" panose="02000500030200090000" pitchFamily="2" charset="0"/>
              </a:rPr>
              <a:t>“Que la fuerza te acompañe”</a:t>
            </a:r>
          </a:p>
          <a:p>
            <a:r>
              <a:rPr lang="es-ES" dirty="0">
                <a:latin typeface="Star Jedi" panose="040B0000000000000000" pitchFamily="82" charset="0"/>
              </a:rPr>
              <a:t>STAR WARS</a:t>
            </a:r>
            <a:endParaRPr lang="es-BO" dirty="0">
              <a:latin typeface="Star Jedi" panose="040B00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10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12" grpId="0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481BFAA77FD348AF48C21657C711C2" ma:contentTypeVersion="0" ma:contentTypeDescription="Create a new document." ma:contentTypeScope="" ma:versionID="710c576391003c13ff360102a562e6d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E576B4-D717-4D72-80B3-AD4A200B1828}"/>
</file>

<file path=customXml/itemProps2.xml><?xml version="1.0" encoding="utf-8"?>
<ds:datastoreItem xmlns:ds="http://schemas.openxmlformats.org/officeDocument/2006/customXml" ds:itemID="{BCA3E8F9-F288-469C-9DAD-8D99F982AE6C}"/>
</file>

<file path=customXml/itemProps3.xml><?xml version="1.0" encoding="utf-8"?>
<ds:datastoreItem xmlns:ds="http://schemas.openxmlformats.org/officeDocument/2006/customXml" ds:itemID="{319A2BA3-99A7-485F-B26D-D8E95CE13651}"/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97</Words>
  <Application>Microsoft Office PowerPoint</Application>
  <PresentationFormat>Panorámica</PresentationFormat>
  <Paragraphs>19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3" baseType="lpstr">
      <vt:lpstr>Aptos</vt:lpstr>
      <vt:lpstr>Aptos Display</vt:lpstr>
      <vt:lpstr>Arial</vt:lpstr>
      <vt:lpstr>Bebas Neue Bold</vt:lpstr>
      <vt:lpstr>MV Boli</vt:lpstr>
      <vt:lpstr>Raspoutine DemiBold</vt:lpstr>
      <vt:lpstr>Star Jedi</vt:lpstr>
      <vt:lpstr>Tema de Office</vt:lpstr>
      <vt:lpstr>NIVELACIÓN PROGRAMACIÓN MÓVIL II</vt:lpstr>
      <vt:lpstr>Salar de Uyuni, El espejo de nuestro planeta</vt:lpstr>
      <vt:lpstr>DISEÑO FINAL DE LA APLICACIÓN</vt:lpstr>
      <vt:lpstr>Presentación de PowerPoint</vt:lpstr>
      <vt:lpstr>MAQUETACIÓN DE LA APLICACIÓN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Salar de Uyuni</dc:title>
  <dc:creator>Yasmani Fernandez Arambulo</dc:creator>
  <cp:lastModifiedBy>Yasmani Fernandez Arambulo</cp:lastModifiedBy>
  <cp:revision>10</cp:revision>
  <dcterms:created xsi:type="dcterms:W3CDTF">2024-04-19T14:37:54Z</dcterms:created>
  <dcterms:modified xsi:type="dcterms:W3CDTF">2025-08-05T12:50:27Z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0x010100C1481BFAA77FD348AF48C21657C711C2</vt:lpwstr>
  </property>
  <property fmtid="{D5CDD505-2E9C-101B-9397-08002B2CF9AE}" pid="3" name="Order">
    <vt:r8>1600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</Properties>
</file>